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2" r:id="rId7"/>
  </p:sldIdLst>
  <p:sldSz cx="1188085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74" y="-96"/>
      </p:cViewPr>
      <p:guideLst>
        <p:guide orient="horz" pos="2160"/>
        <p:guide pos="3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24128-3F58-4930-9AB0-97A5961FA2F0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8499E-C688-4AE4-A77D-3DC0EE8958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659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8499E-C688-4AE4-A77D-3DC0EE89580F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078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1065" y="2130428"/>
            <a:ext cx="10098722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621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22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853653" y="274639"/>
            <a:ext cx="3368304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748742" y="274639"/>
            <a:ext cx="9906896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971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772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38505" y="4406903"/>
            <a:ext cx="1009872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984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748743" y="1600203"/>
            <a:ext cx="663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584357" y="1600203"/>
            <a:ext cx="663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6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4043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94043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035308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035308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72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36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85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4045" y="273050"/>
            <a:ext cx="390871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45081" y="273052"/>
            <a:ext cx="66417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94045" y="1435102"/>
            <a:ext cx="390871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29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885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4043" y="1600203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94043" y="6356353"/>
            <a:ext cx="2772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80A-C9CB-4814-920B-6EBCE72824EE}" type="datetimeFigureOut">
              <a:rPr lang="th-TH" smtClean="0"/>
              <a:t>21/08/60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59291" y="6356353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514608" y="6356353"/>
            <a:ext cx="2772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D4459-1280-42EE-9F7E-5576187AB8A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59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5106" y="1122212"/>
            <a:ext cx="10002737" cy="32403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การหมุน</a:t>
            </a:r>
            <a:endParaRPr lang="th-TH" sz="1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33" y="4329918"/>
            <a:ext cx="7310711" cy="252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812" y="620688"/>
            <a:ext cx="10692765" cy="1143000"/>
          </a:xfrm>
        </p:spPr>
        <p:txBody>
          <a:bodyPr>
            <a:normAutofit/>
          </a:bodyPr>
          <a:lstStyle/>
          <a:p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การหมุนในชีวิตประจำวัน</a:t>
            </a:r>
            <a:endParaRPr lang="th-TH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" y="5210176"/>
            <a:ext cx="4765182" cy="1647825"/>
          </a:xfrm>
          <a:prstGeom prst="rect">
            <a:avLst/>
          </a:prstGeom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136" y="2348897"/>
            <a:ext cx="1847850" cy="24669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265" y="2301284"/>
            <a:ext cx="2562200" cy="25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649" y="2409788"/>
            <a:ext cx="3200210" cy="23451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04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35499" y="692696"/>
            <a:ext cx="4963145" cy="1066130"/>
          </a:xfrm>
        </p:spPr>
        <p:txBody>
          <a:bodyPr>
            <a:normAutofit/>
          </a:bodyPr>
          <a:lstStyle/>
          <a:p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บทนิยาม</a:t>
            </a:r>
            <a:endParaRPr lang="th-TH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4875" y="2348881"/>
            <a:ext cx="90443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+mj-cs"/>
              </a:rPr>
              <a:t>การหมุนบนระนาบ </a:t>
            </a:r>
            <a:r>
              <a:rPr lang="th-TH" sz="3200" dirty="0" smtClean="0">
                <a:latin typeface="TH SarabunPSK" pitchFamily="34" charset="-34"/>
                <a:cs typeface="+mj-cs"/>
              </a:rPr>
              <a:t>เป็นการแปลงทางเรขาคณิตที่เกิดจากการหมุนที่มีจุดคงที่จุดหนึ่ง เรียกว่า 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+mj-cs"/>
              </a:rPr>
              <a:t>จุดหมุน </a:t>
            </a:r>
            <a:r>
              <a:rPr lang="th-TH" sz="3200" dirty="0" smtClean="0">
                <a:latin typeface="TH SarabunPSK" pitchFamily="34" charset="-34"/>
                <a:cs typeface="+mj-cs"/>
              </a:rPr>
              <a:t>โดยแต่ละจุดบนรูปต้นแบบเคลื่อนที่รอบจุดหมุนด้วยทิศทางตามเข็มนาฬิกาหรือทวนเข็มนาฬิกา และมีขนาดของมุมเท่ากันตามที่กำหนด จะได้จุดที่สมนัย ซึ่งจุดคู่ที่สมนัยกันแต่ละคู่จะมีระยะห่างจากจุดหมุนเท่ากัน</a:t>
            </a:r>
            <a:endParaRPr lang="th-TH" sz="3200" dirty="0">
              <a:latin typeface="TH SarabunPSK" pitchFamily="34" charset="-34"/>
              <a:cs typeface="+mj-cs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0176"/>
            <a:ext cx="4765182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0176"/>
            <a:ext cx="4765182" cy="1647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51176" y="692695"/>
            <a:ext cx="5703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การหมุนรูปเรขาคณิตบนระนาบ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5182" y="2124935"/>
            <a:ext cx="59346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กำหนดให้จุด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เป็นจุดบนระนาบ มีจุด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เป็นภาพที่ได้จากการหมุนจุด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โดยมีจุด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เป็นจุดหมุน หมุนไปในทิศทางตามเข็มนาฬิกาด้วยมุมที่มีขนาด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90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องศา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    ซึ่งระยะห่างระหว่างจุด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     เท่ากับ ระยะห่าง จากจุด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A’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3" name="กลุ่ม 22"/>
          <p:cNvGrpSpPr/>
          <p:nvPr/>
        </p:nvGrpSpPr>
        <p:grpSpPr>
          <a:xfrm>
            <a:off x="838934" y="1400582"/>
            <a:ext cx="3755722" cy="3396570"/>
            <a:chOff x="788154" y="1400581"/>
            <a:chExt cx="3528392" cy="3202461"/>
          </a:xfrm>
        </p:grpSpPr>
        <p:grpSp>
          <p:nvGrpSpPr>
            <p:cNvPr id="19" name="กลุ่ม 18"/>
            <p:cNvGrpSpPr/>
            <p:nvPr/>
          </p:nvGrpSpPr>
          <p:grpSpPr>
            <a:xfrm>
              <a:off x="788154" y="1400581"/>
              <a:ext cx="3528392" cy="3202461"/>
              <a:chOff x="3204592" y="1465620"/>
              <a:chExt cx="3528392" cy="3202461"/>
            </a:xfrm>
          </p:grpSpPr>
          <p:sp>
            <p:nvSpPr>
              <p:cNvPr id="7" name="วงรี 6"/>
              <p:cNvSpPr/>
              <p:nvPr/>
            </p:nvSpPr>
            <p:spPr>
              <a:xfrm>
                <a:off x="4527025" y="198884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49082" y="1465620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  <a:endParaRPr lang="th-TH" sz="2400" dirty="0"/>
              </a:p>
            </p:txBody>
          </p:sp>
          <p:sp>
            <p:nvSpPr>
              <p:cNvPr id="9" name="วงรี 8"/>
              <p:cNvSpPr/>
              <p:nvPr/>
            </p:nvSpPr>
            <p:spPr>
              <a:xfrm>
                <a:off x="4527025" y="342900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0" name="วงรี 9"/>
              <p:cNvSpPr/>
              <p:nvPr/>
            </p:nvSpPr>
            <p:spPr>
              <a:xfrm>
                <a:off x="5868888" y="342899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cxnSp>
            <p:nvCxnSpPr>
              <p:cNvPr id="12" name="ตัวเชื่อมต่อตรง 11"/>
              <p:cNvCxnSpPr>
                <a:stCxn id="15" idx="0"/>
              </p:cNvCxnSpPr>
              <p:nvPr/>
            </p:nvCxnSpPr>
            <p:spPr>
              <a:xfrm flipH="1">
                <a:off x="4535552" y="1988840"/>
                <a:ext cx="32131" cy="150391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ตัวเชื่อมต่อตรง 13"/>
              <p:cNvCxnSpPr>
                <a:stCxn id="9" idx="3"/>
              </p:cNvCxnSpPr>
              <p:nvPr/>
            </p:nvCxnSpPr>
            <p:spPr>
              <a:xfrm>
                <a:off x="4533720" y="3468024"/>
                <a:ext cx="139705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วงรี 14"/>
              <p:cNvSpPr/>
              <p:nvPr/>
            </p:nvSpPr>
            <p:spPr>
              <a:xfrm>
                <a:off x="3204592" y="1988840"/>
                <a:ext cx="2726181" cy="267924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84912" y="3190248"/>
                <a:ext cx="648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r>
                  <a:rPr lang="en-US" dirty="0" smtClean="0"/>
                  <a:t>’</a:t>
                </a:r>
                <a:endParaRPr lang="th-TH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1832270" y="3374122"/>
              <a:ext cx="6480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endParaRPr lang="th-TH" dirty="0"/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2117282" y="3125209"/>
              <a:ext cx="247410" cy="2777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2996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รูปภาพ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9709"/>
            <a:ext cx="4765182" cy="1647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5107" y="620689"/>
            <a:ext cx="3525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จุดหมุนอยู่บนรูปต้นแบบ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3777" y="1968695"/>
            <a:ext cx="5135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กำหนดให้รูปสี่เหลี่ยม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CDEP 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บนระนาบ มี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C’D’E’P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เป็นภาพที่ได้จากการหมุน โดยมีจุด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เป็นจุดหมุน หมุนไปในทิศทางตามเข็มนาฬิกาด้วยมุมที่มีขนาด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90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องศา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ซึ่งระยะห่างระหว่าง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C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P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เท่ากับ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C’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D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P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เท่ากับ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D’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E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P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เท่ากับ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E’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4" name="กลุ่ม 13"/>
          <p:cNvGrpSpPr/>
          <p:nvPr/>
        </p:nvGrpSpPr>
        <p:grpSpPr>
          <a:xfrm>
            <a:off x="401055" y="1646534"/>
            <a:ext cx="4487061" cy="4460287"/>
            <a:chOff x="13192" y="1748936"/>
            <a:chExt cx="4343528" cy="4344360"/>
          </a:xfrm>
        </p:grpSpPr>
        <p:sp>
          <p:nvSpPr>
            <p:cNvPr id="9" name="ลายทแยงมุม 8"/>
            <p:cNvSpPr/>
            <p:nvPr/>
          </p:nvSpPr>
          <p:spPr>
            <a:xfrm rot="19040543">
              <a:off x="1558501" y="2059726"/>
              <a:ext cx="1512168" cy="1523494"/>
            </a:xfrm>
            <a:prstGeom prst="diagStrip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0" name="ลายทแยงมุม 9"/>
            <p:cNvSpPr/>
            <p:nvPr/>
          </p:nvSpPr>
          <p:spPr>
            <a:xfrm rot="2114646">
              <a:off x="2433774" y="3279235"/>
              <a:ext cx="1731751" cy="1212725"/>
            </a:xfrm>
            <a:prstGeom prst="diagStrip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</a:endParaRPr>
            </a:p>
          </p:txBody>
        </p:sp>
        <p:sp>
          <p:nvSpPr>
            <p:cNvPr id="11" name="วงรี 10"/>
            <p:cNvSpPr/>
            <p:nvPr/>
          </p:nvSpPr>
          <p:spPr>
            <a:xfrm>
              <a:off x="1485978" y="3192237"/>
              <a:ext cx="1374908" cy="1403543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วงรี 11"/>
            <p:cNvSpPr/>
            <p:nvPr/>
          </p:nvSpPr>
          <p:spPr>
            <a:xfrm>
              <a:off x="589256" y="2216102"/>
              <a:ext cx="3112108" cy="3301129"/>
            </a:xfrm>
            <a:prstGeom prst="ellipse">
              <a:avLst/>
            </a:prstGeom>
            <a:noFill/>
            <a:ln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วงรี 12"/>
            <p:cNvSpPr/>
            <p:nvPr/>
          </p:nvSpPr>
          <p:spPr>
            <a:xfrm>
              <a:off x="13192" y="1748936"/>
              <a:ext cx="4343528" cy="4344360"/>
            </a:xfrm>
            <a:prstGeom prst="ellipse">
              <a:avLst/>
            </a:prstGeom>
            <a:noFill/>
            <a:ln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91356" y="3876678"/>
            <a:ext cx="613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878176" y="3073490"/>
            <a:ext cx="61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th-TH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031407" y="1844824"/>
            <a:ext cx="61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th-TH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721234" y="1372706"/>
            <a:ext cx="61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</a:t>
            </a:r>
            <a:endParaRPr lang="th-TH" sz="2000" dirty="0"/>
          </a:p>
        </p:txBody>
      </p:sp>
      <p:sp>
        <p:nvSpPr>
          <p:cNvPr id="20" name="TextBox 19"/>
          <p:cNvSpPr txBox="1"/>
          <p:nvPr/>
        </p:nvSpPr>
        <p:spPr>
          <a:xfrm rot="3676772">
            <a:off x="2941911" y="309623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E’</a:t>
            </a:r>
            <a:endParaRPr lang="th-TH" sz="2000" dirty="0"/>
          </a:p>
        </p:txBody>
      </p:sp>
      <p:sp>
        <p:nvSpPr>
          <p:cNvPr id="21" name="TextBox 20"/>
          <p:cNvSpPr txBox="1"/>
          <p:nvPr/>
        </p:nvSpPr>
        <p:spPr>
          <a:xfrm rot="4567419">
            <a:off x="4009075" y="3076479"/>
            <a:ext cx="477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D’</a:t>
            </a:r>
            <a:endParaRPr lang="th-TH" sz="2000" dirty="0"/>
          </a:p>
        </p:txBody>
      </p:sp>
      <p:sp>
        <p:nvSpPr>
          <p:cNvPr id="22" name="TextBox 21"/>
          <p:cNvSpPr txBox="1"/>
          <p:nvPr/>
        </p:nvSpPr>
        <p:spPr>
          <a:xfrm rot="5215984">
            <a:off x="4815263" y="373247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C’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7532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107" y="620689"/>
            <a:ext cx="419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จุดหมุนไม่อยู่บนรูปต้นแบบ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57" name="กลุ่ม 56"/>
          <p:cNvGrpSpPr/>
          <p:nvPr/>
        </p:nvGrpSpPr>
        <p:grpSpPr>
          <a:xfrm>
            <a:off x="-421310" y="1124744"/>
            <a:ext cx="6898266" cy="6336705"/>
            <a:chOff x="-421310" y="1363723"/>
            <a:chExt cx="6898266" cy="6097725"/>
          </a:xfrm>
        </p:grpSpPr>
        <p:pic>
          <p:nvPicPr>
            <p:cNvPr id="23" name="รูปภาพ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209709"/>
              <a:ext cx="4765182" cy="1647825"/>
            </a:xfrm>
            <a:prstGeom prst="rect">
              <a:avLst/>
            </a:prstGeom>
          </p:spPr>
        </p:pic>
        <p:grpSp>
          <p:nvGrpSpPr>
            <p:cNvPr id="51" name="กลุ่ม 50"/>
            <p:cNvGrpSpPr/>
            <p:nvPr/>
          </p:nvGrpSpPr>
          <p:grpSpPr>
            <a:xfrm>
              <a:off x="589986" y="1558129"/>
              <a:ext cx="4961414" cy="3472762"/>
              <a:chOff x="554274" y="1558129"/>
              <a:chExt cx="4661104" cy="3472762"/>
            </a:xfrm>
          </p:grpSpPr>
          <p:grpSp>
            <p:nvGrpSpPr>
              <p:cNvPr id="37" name="กลุ่ม 36"/>
              <p:cNvGrpSpPr/>
              <p:nvPr/>
            </p:nvGrpSpPr>
            <p:grpSpPr>
              <a:xfrm>
                <a:off x="741532" y="1558129"/>
                <a:ext cx="4473846" cy="3472762"/>
                <a:chOff x="1173679" y="1976136"/>
                <a:chExt cx="3259663" cy="2234506"/>
              </a:xfrm>
            </p:grpSpPr>
            <p:sp>
              <p:nvSpPr>
                <p:cNvPr id="2" name="สามเหลี่ยมหน้าจั่ว 1"/>
                <p:cNvSpPr/>
                <p:nvPr/>
              </p:nvSpPr>
              <p:spPr>
                <a:xfrm rot="2044684">
                  <a:off x="3262479" y="2092592"/>
                  <a:ext cx="864096" cy="1008112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3" name="วงรี 2"/>
                <p:cNvSpPr/>
                <p:nvPr/>
              </p:nvSpPr>
              <p:spPr>
                <a:xfrm>
                  <a:off x="2628528" y="3789040"/>
                  <a:ext cx="45719" cy="45719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3997360" y="1976136"/>
                  <a:ext cx="435982" cy="2574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x</a:t>
                  </a:r>
                  <a:endParaRPr lang="th-TH" sz="2000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rot="1398257">
                  <a:off x="3718324" y="3110842"/>
                  <a:ext cx="435982" cy="2376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Z</a:t>
                  </a:r>
                  <a:endParaRPr lang="th-TH" sz="1800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928089" y="2585361"/>
                  <a:ext cx="435982" cy="2376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Y</a:t>
                  </a:r>
                  <a:endParaRPr lang="th-TH" sz="1800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2530763" y="3953196"/>
                  <a:ext cx="435982" cy="2574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P</a:t>
                  </a:r>
                  <a:endParaRPr lang="th-TH" sz="2000" dirty="0"/>
                </a:p>
              </p:txBody>
            </p:sp>
            <p:cxnSp>
              <p:nvCxnSpPr>
                <p:cNvPr id="8" name="ตัวเชื่อมต่อตรง 7"/>
                <p:cNvCxnSpPr>
                  <a:stCxn id="2" idx="4"/>
                  <a:endCxn id="3" idx="7"/>
                </p:cNvCxnSpPr>
                <p:nvPr/>
              </p:nvCxnSpPr>
              <p:spPr>
                <a:xfrm flipH="1">
                  <a:off x="2667552" y="3227934"/>
                  <a:ext cx="1065012" cy="567802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ตัวเชื่อมต่อตรง 26"/>
                <p:cNvCxnSpPr/>
                <p:nvPr/>
              </p:nvCxnSpPr>
              <p:spPr>
                <a:xfrm>
                  <a:off x="2238375" y="2801311"/>
                  <a:ext cx="397653" cy="101058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สามเหลี่ยมหน้าจั่ว 27"/>
                <p:cNvSpPr/>
                <p:nvPr/>
              </p:nvSpPr>
              <p:spPr>
                <a:xfrm rot="19326940">
                  <a:off x="1173679" y="2139414"/>
                  <a:ext cx="864096" cy="1008112"/>
                </a:xfrm>
                <a:prstGeom prst="triangl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th-TH"/>
                </a:p>
              </p:txBody>
            </p:sp>
            <p:cxnSp>
              <p:nvCxnSpPr>
                <p:cNvPr id="30" name="ตัวเชื่อมต่อตรง 29"/>
                <p:cNvCxnSpPr>
                  <a:endCxn id="3" idx="0"/>
                </p:cNvCxnSpPr>
                <p:nvPr/>
              </p:nvCxnSpPr>
              <p:spPr>
                <a:xfrm flipH="1">
                  <a:off x="2651388" y="2188789"/>
                  <a:ext cx="1345973" cy="1600251"/>
                </a:xfrm>
                <a:prstGeom prst="line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ตัวเชื่อมต่อตรง 30"/>
                <p:cNvCxnSpPr>
                  <a:stCxn id="28" idx="0"/>
                </p:cNvCxnSpPr>
                <p:nvPr/>
              </p:nvCxnSpPr>
              <p:spPr>
                <a:xfrm>
                  <a:off x="1255233" y="2245643"/>
                  <a:ext cx="1371801" cy="1598120"/>
                </a:xfrm>
                <a:prstGeom prst="line">
                  <a:avLst/>
                </a:prstGeom>
                <a:ln>
                  <a:solidFill>
                    <a:srgbClr val="7030A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ตัวเชื่อมต่อตรง 33"/>
                <p:cNvCxnSpPr>
                  <a:endCxn id="3" idx="0"/>
                </p:cNvCxnSpPr>
                <p:nvPr/>
              </p:nvCxnSpPr>
              <p:spPr>
                <a:xfrm flipH="1">
                  <a:off x="2651388" y="2801311"/>
                  <a:ext cx="380132" cy="987729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ตัวเชื่อมต่อตรง 34"/>
                <p:cNvCxnSpPr>
                  <a:stCxn id="28" idx="2"/>
                </p:cNvCxnSpPr>
                <p:nvPr/>
              </p:nvCxnSpPr>
              <p:spPr>
                <a:xfrm>
                  <a:off x="1604322" y="3283117"/>
                  <a:ext cx="1031706" cy="532629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2" name="ส่วนโค้ง 41"/>
              <p:cNvSpPr/>
              <p:nvPr/>
            </p:nvSpPr>
            <p:spPr>
              <a:xfrm>
                <a:off x="2508523" y="3938139"/>
                <a:ext cx="782872" cy="388860"/>
              </a:xfrm>
              <a:prstGeom prst="arc">
                <a:avLst>
                  <a:gd name="adj1" fmla="val 12173616"/>
                  <a:gd name="adj2" fmla="val 21134313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690661" y="3938139"/>
                <a:ext cx="554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60</a:t>
                </a:r>
                <a:endParaRPr lang="th-TH" sz="1200" dirty="0"/>
              </a:p>
            </p:txBody>
          </p:sp>
          <p:sp>
            <p:nvSpPr>
              <p:cNvPr id="44" name="ส่วนโค้ง 43"/>
              <p:cNvSpPr/>
              <p:nvPr/>
            </p:nvSpPr>
            <p:spPr>
              <a:xfrm>
                <a:off x="2276783" y="3737031"/>
                <a:ext cx="918919" cy="388860"/>
              </a:xfrm>
              <a:prstGeom prst="arc">
                <a:avLst>
                  <a:gd name="adj1" fmla="val 11600258"/>
                  <a:gd name="adj2" fmla="val 20749289"/>
                </a:avLst>
              </a:prstGeom>
              <a:ln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508523" y="3737031"/>
                <a:ext cx="554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60</a:t>
                </a:r>
                <a:endParaRPr lang="th-TH" sz="1200" dirty="0"/>
              </a:p>
            </p:txBody>
          </p:sp>
          <p:sp>
            <p:nvSpPr>
              <p:cNvPr id="46" name="ส่วนโค้ง 45"/>
              <p:cNvSpPr/>
              <p:nvPr/>
            </p:nvSpPr>
            <p:spPr>
              <a:xfrm rot="19969634">
                <a:off x="1765425" y="3555999"/>
                <a:ext cx="1379916" cy="554042"/>
              </a:xfrm>
              <a:prstGeom prst="arc">
                <a:avLst>
                  <a:gd name="adj1" fmla="val 12096184"/>
                  <a:gd name="adj2" fmla="val 2135385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164539" y="3625881"/>
                <a:ext cx="554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60</a:t>
                </a:r>
                <a:endParaRPr lang="th-TH" sz="12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9765463">
                <a:off x="949673" y="3308535"/>
                <a:ext cx="5983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Y</a:t>
                </a:r>
                <a:r>
                  <a:rPr lang="en-US" sz="2000" dirty="0" smtClean="0"/>
                  <a:t>’</a:t>
                </a:r>
                <a:endParaRPr lang="th-TH" sz="20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rot="20737793">
                <a:off x="2216747" y="2489571"/>
                <a:ext cx="5983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Z</a:t>
                </a:r>
                <a:r>
                  <a:rPr lang="en-US" sz="2000" dirty="0" smtClean="0"/>
                  <a:t>’</a:t>
                </a:r>
                <a:endParaRPr lang="th-TH" sz="2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54274" y="1657778"/>
                <a:ext cx="5983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X’</a:t>
                </a:r>
                <a:endParaRPr lang="th-TH" sz="2000" dirty="0"/>
              </a:p>
            </p:txBody>
          </p:sp>
        </p:grpSp>
        <p:sp>
          <p:nvSpPr>
            <p:cNvPr id="52" name="วงรี 51"/>
            <p:cNvSpPr/>
            <p:nvPr/>
          </p:nvSpPr>
          <p:spPr>
            <a:xfrm>
              <a:off x="1137736" y="2754128"/>
              <a:ext cx="3687550" cy="3469882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6" name="วงรี 55"/>
            <p:cNvSpPr/>
            <p:nvPr/>
          </p:nvSpPr>
          <p:spPr>
            <a:xfrm>
              <a:off x="-421310" y="1363723"/>
              <a:ext cx="6898266" cy="6097725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76956" y="1363723"/>
            <a:ext cx="5135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กำหนดให้ รูปสามเหลี่ยม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XYZ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บนระนาบ มี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X’Y’Z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เป็นภาพที่ได้จากการหมุน โดยมีจุด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เป็นจุดหมุน หมุนไปในทิศทางทวนเข็มนาฬิกาด้วยมุมที่มีขนาด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0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องศา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ซึ่งระยะห่างระหว่าง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Z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P</a:t>
            </a:r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เท่ากับ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Z’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P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เท่ากับ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X’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 </a:t>
            </a:r>
            <a:r>
              <a:rPr lang="en-US" sz="3200" b="1" dirty="0">
                <a:latin typeface="TH SarabunPSK" pitchFamily="34" charset="-34"/>
                <a:cs typeface="TH SarabunPSK" pitchFamily="34" charset="-34"/>
              </a:rPr>
              <a:t>Y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กับจุด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P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เท่ากับ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Y’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กับจุด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P</a:t>
            </a:r>
            <a:br>
              <a:rPr lang="en-US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88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246</Words>
  <Application>Microsoft Office PowerPoint</Application>
  <PresentationFormat>กำหนดเอง</PresentationFormat>
  <Paragraphs>31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การหมุน</vt:lpstr>
      <vt:lpstr>การหมุนในชีวิตประจำวัน</vt:lpstr>
      <vt:lpstr>บทนิยาม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การหมุน</dc:title>
  <dc:creator>Windows 8.1</dc:creator>
  <cp:lastModifiedBy>Windows 8.1</cp:lastModifiedBy>
  <cp:revision>20</cp:revision>
  <dcterms:created xsi:type="dcterms:W3CDTF">2017-08-19T11:08:13Z</dcterms:created>
  <dcterms:modified xsi:type="dcterms:W3CDTF">2017-08-21T16:44:11Z</dcterms:modified>
</cp:coreProperties>
</file>