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  <p:sldId id="262" r:id="rId9"/>
    <p:sldId id="263" r:id="rId10"/>
    <p:sldId id="273" r:id="rId11"/>
    <p:sldId id="267" r:id="rId12"/>
    <p:sldId id="268" r:id="rId13"/>
    <p:sldId id="266" r:id="rId14"/>
    <p:sldId id="269" r:id="rId15"/>
    <p:sldId id="271" r:id="rId16"/>
    <p:sldId id="270" r:id="rId17"/>
    <p:sldId id="272" r:id="rId18"/>
    <p:sldId id="265" r:id="rId19"/>
  </p:sldIdLst>
  <p:sldSz cx="10837863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02" y="-96"/>
      </p:cViewPr>
      <p:guideLst>
        <p:guide orient="horz" pos="2160"/>
        <p:guide pos="34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12840" y="2130426"/>
            <a:ext cx="9212184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625680" y="3886200"/>
            <a:ext cx="758650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E0B1-742A-4F5E-B473-782AD05C59A1}" type="datetimeFigureOut">
              <a:rPr lang="th-TH" smtClean="0"/>
              <a:t>17/08/60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1E4A-2006-4C43-8C7D-27804A77EE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279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E0B1-742A-4F5E-B473-782AD05C59A1}" type="datetimeFigureOut">
              <a:rPr lang="th-TH" smtClean="0"/>
              <a:t>17/08/60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1E4A-2006-4C43-8C7D-27804A77EE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081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857451" y="274639"/>
            <a:ext cx="2438519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41893" y="274639"/>
            <a:ext cx="7134926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E0B1-742A-4F5E-B473-782AD05C59A1}" type="datetimeFigureOut">
              <a:rPr lang="th-TH" smtClean="0"/>
              <a:t>17/08/60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1E4A-2006-4C43-8C7D-27804A77EE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80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E0B1-742A-4F5E-B473-782AD05C59A1}" type="datetimeFigureOut">
              <a:rPr lang="th-TH" smtClean="0"/>
              <a:t>17/08/60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1E4A-2006-4C43-8C7D-27804A77EE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557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6116" y="4406901"/>
            <a:ext cx="92121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56116" y="2906713"/>
            <a:ext cx="92121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E0B1-742A-4F5E-B473-782AD05C59A1}" type="datetimeFigureOut">
              <a:rPr lang="th-TH" smtClean="0"/>
              <a:t>17/08/60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1E4A-2006-4C43-8C7D-27804A77EE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397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541893" y="1600201"/>
            <a:ext cx="47867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509247" y="1600201"/>
            <a:ext cx="47867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E0B1-742A-4F5E-B473-782AD05C59A1}" type="datetimeFigureOut">
              <a:rPr lang="th-TH" smtClean="0"/>
              <a:t>17/08/60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1E4A-2006-4C43-8C7D-27804A77EE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263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893" y="1535113"/>
            <a:ext cx="47886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41893" y="2174875"/>
            <a:ext cx="47886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5505484" y="1535113"/>
            <a:ext cx="47904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5505484" y="2174875"/>
            <a:ext cx="47904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E0B1-742A-4F5E-B473-782AD05C59A1}" type="datetimeFigureOut">
              <a:rPr lang="th-TH" smtClean="0"/>
              <a:t>17/08/60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1E4A-2006-4C43-8C7D-27804A77EE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542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E0B1-742A-4F5E-B473-782AD05C59A1}" type="datetimeFigureOut">
              <a:rPr lang="th-TH" smtClean="0"/>
              <a:t>17/08/60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1E4A-2006-4C43-8C7D-27804A77EE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202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E0B1-742A-4F5E-B473-782AD05C59A1}" type="datetimeFigureOut">
              <a:rPr lang="th-TH" smtClean="0"/>
              <a:t>17/08/60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1E4A-2006-4C43-8C7D-27804A77EE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404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894" y="273050"/>
            <a:ext cx="356558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237304" y="273051"/>
            <a:ext cx="6058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541894" y="1435101"/>
            <a:ext cx="356558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E0B1-742A-4F5E-B473-782AD05C59A1}" type="datetimeFigureOut">
              <a:rPr lang="th-TH" smtClean="0"/>
              <a:t>17/08/60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1E4A-2006-4C43-8C7D-27804A77EE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088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24297" y="4800600"/>
            <a:ext cx="650271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124297" y="612775"/>
            <a:ext cx="650271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124297" y="5367338"/>
            <a:ext cx="650271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E0B1-742A-4F5E-B473-782AD05C59A1}" type="datetimeFigureOut">
              <a:rPr lang="th-TH" smtClean="0"/>
              <a:t>17/08/60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1E4A-2006-4C43-8C7D-27804A77EE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49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541893" y="274638"/>
            <a:ext cx="97540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893" y="1600201"/>
            <a:ext cx="975407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541893" y="6356351"/>
            <a:ext cx="2528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9E0B1-742A-4F5E-B473-782AD05C59A1}" type="datetimeFigureOut">
              <a:rPr lang="th-TH" smtClean="0"/>
              <a:t>17/08/60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702937" y="6356351"/>
            <a:ext cx="34319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7767135" y="6356351"/>
            <a:ext cx="2528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1E4A-2006-4C43-8C7D-27804A77EE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71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66403" y="980728"/>
            <a:ext cx="9302821" cy="3456384"/>
          </a:xfrm>
        </p:spPr>
        <p:txBody>
          <a:bodyPr>
            <a:noAutofit/>
          </a:bodyPr>
          <a:lstStyle/>
          <a:p>
            <a:r>
              <a:rPr lang="th-TH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บทที่ </a:t>
            </a:r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การสะท้อน</a:t>
            </a:r>
            <a:endParaRPr lang="th-TH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051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" y="1628800"/>
            <a:ext cx="1082815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06" y="852487"/>
            <a:ext cx="87820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07" y="1189943"/>
            <a:ext cx="7187505" cy="42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6603" y="1196752"/>
            <a:ext cx="5544616" cy="381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02"/>
          <a:stretch/>
        </p:blipFill>
        <p:spPr>
          <a:xfrm flipH="1">
            <a:off x="1346703" y="476672"/>
            <a:ext cx="8352928" cy="546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24"/>
          <a:stretch/>
        </p:blipFill>
        <p:spPr>
          <a:xfrm>
            <a:off x="1098451" y="591606"/>
            <a:ext cx="8928992" cy="582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4"/>
          <a:stretch/>
        </p:blipFill>
        <p:spPr>
          <a:xfrm flipH="1">
            <a:off x="882427" y="1528762"/>
            <a:ext cx="9442047" cy="32683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336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>
          <a:xfrm>
            <a:off x="738411" y="1556218"/>
            <a:ext cx="9493073" cy="34569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3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" y="116632"/>
            <a:ext cx="10811991" cy="6640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411" y="4972153"/>
            <a:ext cx="4176464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th-TH" dirty="0" smtClean="0"/>
          </a:p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แกนของการสะท้อน</a:t>
            </a:r>
          </a:p>
          <a:p>
            <a:pPr algn="ctr"/>
            <a:endParaRPr lang="th-TH" dirty="0"/>
          </a:p>
        </p:txBody>
      </p:sp>
      <p:sp>
        <p:nvSpPr>
          <p:cNvPr id="2" name="TextBox 1"/>
          <p:cNvSpPr txBox="1"/>
          <p:nvPr/>
        </p:nvSpPr>
        <p:spPr>
          <a:xfrm>
            <a:off x="4338811" y="54868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รูปต้นแบบ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5115" y="54868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ภาพที่ได้จากการสะท้อน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544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8531" y="764704"/>
            <a:ext cx="7723733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latin typeface="TH SarabunPSK" pitchFamily="34" charset="-34"/>
                <a:cs typeface="TH SarabunPSK" pitchFamily="34" charset="-34"/>
              </a:rPr>
              <a:t>การสะท้อน</a:t>
            </a:r>
            <a:r>
              <a:rPr lang="th-TH" sz="6600" b="1" dirty="0">
                <a:latin typeface="TH SarabunPSK" pitchFamily="34" charset="-34"/>
                <a:cs typeface="TH SarabunPSK" pitchFamily="34" charset="-34"/>
              </a:rPr>
              <a:t> ( </a:t>
            </a:r>
            <a:r>
              <a:rPr lang="en-US" sz="6600" b="1" dirty="0">
                <a:latin typeface="TH SarabunPSK" pitchFamily="34" charset="-34"/>
                <a:cs typeface="TH SarabunPSK" pitchFamily="34" charset="-34"/>
              </a:rPr>
              <a:t>Reflection )</a:t>
            </a:r>
            <a:endParaRPr lang="th-TH" sz="6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6483" y="2420888"/>
            <a:ext cx="8581439" cy="32932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การสะท้อน 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เป็นการแปลงที่</a:t>
            </a:r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จุดทุกจุด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ของรูปต้นแบบเคลื่อนที่ข้ามเส้นตรงเส้นหนึ่ง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ซึ่งเรียกว่า</a:t>
            </a:r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เส้นสะท้อน </a:t>
            </a: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ที่เส้นนี้จะแบ่ง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ครึ่งและ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ตั้งฉากกับส่วนของเส้นตรงที่เชื่อมระหว่างจุดแต่ละจุดบนรูปต้นแบบกับจุดแต่ละจุดบนรูปสะท้อนที่สมนัยกัน</a:t>
            </a:r>
          </a:p>
        </p:txBody>
      </p:sp>
    </p:spTree>
    <p:extLst>
      <p:ext uri="{BB962C8B-B14F-4D97-AF65-F5344CB8AC3E}">
        <p14:creationId xmlns:p14="http://schemas.microsoft.com/office/powerpoint/2010/main" val="406285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"/>
            <a:ext cx="10837863" cy="6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0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7" y="0"/>
            <a:ext cx="10513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6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1" b="17139"/>
          <a:stretch/>
        </p:blipFill>
        <p:spPr>
          <a:xfrm>
            <a:off x="90339" y="0"/>
            <a:ext cx="10603507" cy="698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87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7" y="-1"/>
            <a:ext cx="10476138" cy="694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4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37863" cy="694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378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7" y="0"/>
            <a:ext cx="10441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22</Words>
  <Application>Microsoft Office PowerPoint</Application>
  <PresentationFormat>กำหนดเอง</PresentationFormat>
  <Paragraphs>7</Paragraphs>
  <Slides>18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ชุดรูปแบบของ Office</vt:lpstr>
      <vt:lpstr>บทที่ 4 การสะท้อน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4 การสะท้อน</dc:title>
  <dc:creator>Windows 8.1</dc:creator>
  <cp:lastModifiedBy>Windows 8.1</cp:lastModifiedBy>
  <cp:revision>10</cp:revision>
  <dcterms:created xsi:type="dcterms:W3CDTF">2017-08-15T07:42:40Z</dcterms:created>
  <dcterms:modified xsi:type="dcterms:W3CDTF">2017-08-17T14:31:25Z</dcterms:modified>
</cp:coreProperties>
</file>